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>
      <p:cViewPr>
        <p:scale>
          <a:sx n="79" d="100"/>
          <a:sy n="79" d="100"/>
        </p:scale>
        <p:origin x="65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087F-6E5C-044A-8738-37A65B18A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6AE31-E379-254A-A3A3-F2C4B76D0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6BFD-B1D7-C341-8793-CA6AFE2B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0FEBC-3CE6-0048-9883-567431D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AF00-43B8-464E-907A-0443A4C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073-DB78-C04D-A55F-36EC72C9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D4D7-628B-F147-82F9-2B7C0657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A381-4CC6-7244-A030-B4194038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D37C-030B-9045-80C6-BFE79B44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3170C-D6BA-6949-AF8B-C3D13486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8B183-3FB9-1144-BADC-1CFC141BC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5C3CB-F3D5-E54E-ACF0-AEB7AE938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3069F-6C0E-8D42-89ED-B23BFC3C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AE44-B3C0-4542-810C-9619EED5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6228-CC48-024E-A7FB-7B50BA6D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02ED-AC1E-B947-ABCA-3CFBD7B3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AC02-068A-AE47-BF4E-86D67BCE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F79C-EA81-9047-B703-1BB4454D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A5F21-6061-944C-8CE9-119A6113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90FE-CE50-9844-BDF9-CB59C986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B0C7-9C9A-8F43-A5B5-02CE2199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1DEAC-986D-6944-8C47-69F3470F8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5B66B-AC93-E444-AFCC-5CAB180B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FDF68-A9A6-7844-892D-3703D69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5416C-5D1F-0342-92DC-D652337B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1FE8-2C66-3E49-ACC4-16F6E06B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FC78-BB15-744D-87B1-79C090BBB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10B7D-A4A7-F447-86C4-CC4BBADB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ABBC-A0DB-3349-82F9-B259A12F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214D9-79F3-0740-8E08-0B2AD180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3E796-D794-374D-8D6E-29411425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2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945A-24BD-C640-958D-ADABE59F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B699-66A8-564D-AA8D-8EC22FE1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1E91-BD1B-994C-BA06-54CC24C44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6B5D-B5A9-2C4C-9B7A-562D52DBF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66DCA-3D95-8F47-AFB3-D6F59697F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5B97E-E949-D042-ABC6-91C966CB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C9624-1AF9-AF4E-A381-F8713BDC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3787F-5CF7-7349-8C02-5508955C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FF05-824D-7D4F-9220-31607574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D0D7-753B-1E4B-BC66-C7BA5BD0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E9948-4FA4-0A4B-ABA2-43AD617B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EDE26-F25A-CA46-9A05-5D330731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8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3A411-7D0B-C044-AFD7-D24ED761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F5E97-FACF-C644-9CA1-C0CB90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7941-AFC8-5841-A366-39670DC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3F78-E4CB-4146-91C8-1B11DF2E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DEC1-536F-4D4F-AFE0-F701B76D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3705A-4DEE-6E45-99D5-6AD052BF1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D6CD3-C910-3C4C-AE6A-E6895667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FBC01-4E1B-2147-B73E-F8DA8804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8A5FE-FEA0-B541-9F3C-C386565B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D48C-A3ED-AA44-A01D-826FE5CD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3E61B-EE72-C045-969D-C68AD4290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4E41C-1D8A-494D-8945-212D8ED2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9F54F-649C-CD41-B893-5B905481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F509-C737-5142-B679-42FC24DA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11A6-93CC-2C4A-8771-3B240FD7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D789F-BB0B-F145-B486-12ADA981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95186-CE6B-9D4C-BD85-A1DB97B9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6F0D-DC5B-3B41-8DFF-15DC0D04A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BAE8B-4525-D34C-A617-AB5193718D0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40C74-3354-0E46-AF94-7440D7F51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BBE1-E4C0-B04A-8130-82289A5DC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2616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Full Serverless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47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3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" y="2051478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914789" y="2998763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2879417" y="3087181"/>
            <a:ext cx="1196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S3 Public </a:t>
            </a:r>
          </a:p>
          <a:p>
            <a:pPr algn="ctr"/>
            <a:r>
              <a:rPr lang="en-US" sz="2000" dirty="0"/>
              <a:t>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4431408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004126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3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8913646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7989553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989553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5936273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5936273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4431407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143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829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183" y="2136888"/>
            <a:ext cx="9525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600589-7F0C-9948-AC43-CB69AA98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899" y="2159419"/>
            <a:ext cx="987121" cy="9871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flipH="1">
            <a:off x="3946020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  <a:endCxn id="37" idx="3"/>
          </p:cNvCxnSpPr>
          <p:nvPr/>
        </p:nvCxnSpPr>
        <p:spPr>
          <a:xfrm flipH="1" flipV="1">
            <a:off x="3946020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>
          <a:xfrm flipH="1">
            <a:off x="2179876" y="2652980"/>
            <a:ext cx="779023" cy="184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5809624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183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734407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378110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9606304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666058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391788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7831850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75A42-7FC5-804A-B3D7-728461E35B15}"/>
              </a:ext>
            </a:extLst>
          </p:cNvPr>
          <p:cNvSpPr/>
          <p:nvPr/>
        </p:nvSpPr>
        <p:spPr>
          <a:xfrm>
            <a:off x="2560127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9007C-D911-A740-A5EE-A5DD42F5FDE0}"/>
              </a:ext>
            </a:extLst>
          </p:cNvPr>
          <p:cNvSpPr txBox="1"/>
          <p:nvPr/>
        </p:nvSpPr>
        <p:spPr>
          <a:xfrm>
            <a:off x="2672583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</p:spTree>
    <p:extLst>
      <p:ext uri="{BB962C8B-B14F-4D97-AF65-F5344CB8AC3E}">
        <p14:creationId xmlns:p14="http://schemas.microsoft.com/office/powerpoint/2010/main" val="261183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5460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Full Serverless with CloudFront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00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58" y="2047930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591965" y="2995215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3901800" y="3087181"/>
            <a:ext cx="1217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Private S3</a:t>
            </a:r>
          </a:p>
          <a:p>
            <a:pPr algn="ctr"/>
            <a:r>
              <a:rPr lang="en-US" sz="2000" dirty="0"/>
              <a:t>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5464561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8037279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946799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9022706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022706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5464560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296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982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336" y="2136888"/>
            <a:ext cx="9525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600589-7F0C-9948-AC43-CB69AA98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052" y="2159419"/>
            <a:ext cx="987121" cy="9871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flipH="1">
            <a:off x="4979173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  <a:endCxn id="37" idx="3"/>
          </p:cNvCxnSpPr>
          <p:nvPr/>
        </p:nvCxnSpPr>
        <p:spPr>
          <a:xfrm flipH="1" flipV="1">
            <a:off x="4979173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383282" y="2652980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842777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336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9767560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6411263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10639457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10699211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424941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865003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75A42-7FC5-804A-B3D7-728461E35B15}"/>
              </a:ext>
            </a:extLst>
          </p:cNvPr>
          <p:cNvSpPr/>
          <p:nvPr/>
        </p:nvSpPr>
        <p:spPr>
          <a:xfrm>
            <a:off x="3593280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9007C-D911-A740-A5EE-A5DD42F5FDE0}"/>
              </a:ext>
            </a:extLst>
          </p:cNvPr>
          <p:cNvSpPr txBox="1"/>
          <p:nvPr/>
        </p:nvSpPr>
        <p:spPr>
          <a:xfrm>
            <a:off x="3705736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62FF8-BE33-B142-BB71-750FF790C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8723" y="2136888"/>
            <a:ext cx="1004558" cy="1004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2319A-5EB3-5748-9A85-77D99A718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0871" y="2088313"/>
            <a:ext cx="584776" cy="5847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4BD965-34CF-324A-88C5-3FDACAB04FB7}"/>
              </a:ext>
            </a:extLst>
          </p:cNvPr>
          <p:cNvSpPr txBox="1"/>
          <p:nvPr/>
        </p:nvSpPr>
        <p:spPr>
          <a:xfrm>
            <a:off x="3387771" y="2670026"/>
            <a:ext cx="56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22FDF9-F54A-CE4E-ACDC-335338119406}"/>
              </a:ext>
            </a:extLst>
          </p:cNvPr>
          <p:cNvSpPr txBox="1"/>
          <p:nvPr/>
        </p:nvSpPr>
        <p:spPr>
          <a:xfrm>
            <a:off x="2243074" y="3143917"/>
            <a:ext cx="134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CloudFront</a:t>
            </a:r>
          </a:p>
          <a:p>
            <a:pPr algn="ctr"/>
            <a:r>
              <a:rPr lang="en-US" sz="2000" dirty="0"/>
              <a:t>CDN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08D50B-A730-A24E-AD6E-8DDEA3F13DCB}"/>
              </a:ext>
            </a:extLst>
          </p:cNvPr>
          <p:cNvCxnSpPr>
            <a:cxnSpLocks/>
          </p:cNvCxnSpPr>
          <p:nvPr/>
        </p:nvCxnSpPr>
        <p:spPr>
          <a:xfrm flipH="1">
            <a:off x="1769953" y="2652979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8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5500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Hybrid, Single CFN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22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8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357" y="2051478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1171964" y="2998763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2909455" y="3218742"/>
            <a:ext cx="15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EC2 Instance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4688583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261301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8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170821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8246728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8246728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6193448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6193448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4688582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318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004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358" y="2136888"/>
            <a:ext cx="952500" cy="952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03195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203195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437051" y="2652980"/>
            <a:ext cx="779023" cy="184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066799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358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991582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635285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9863479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923233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648963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089025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31615-A7A6-B145-9B18-FF7152653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990" y="2136888"/>
            <a:ext cx="1061930" cy="10619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AA7B36-05F2-6B46-8279-5921FC45803E}"/>
              </a:ext>
            </a:extLst>
          </p:cNvPr>
          <p:cNvSpPr/>
          <p:nvPr/>
        </p:nvSpPr>
        <p:spPr>
          <a:xfrm>
            <a:off x="2817302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EF6F4A-8917-6A48-9490-7AA4004DF61E}"/>
              </a:ext>
            </a:extLst>
          </p:cNvPr>
          <p:cNvSpPr txBox="1"/>
          <p:nvPr/>
        </p:nvSpPr>
        <p:spPr>
          <a:xfrm>
            <a:off x="2929758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</p:spTree>
    <p:extLst>
      <p:ext uri="{BB962C8B-B14F-4D97-AF65-F5344CB8AC3E}">
        <p14:creationId xmlns:p14="http://schemas.microsoft.com/office/powerpoint/2010/main" val="175893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7463EE3A-32E4-F041-A2C4-4CFB9079B88C}"/>
              </a:ext>
            </a:extLst>
          </p:cNvPr>
          <p:cNvSpPr/>
          <p:nvPr/>
        </p:nvSpPr>
        <p:spPr>
          <a:xfrm>
            <a:off x="8906516" y="1074963"/>
            <a:ext cx="1964105" cy="40150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715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Hybrid, Single CFN Deployment with ASG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598" y="5182361"/>
            <a:ext cx="765915" cy="875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59" y="2207155"/>
            <a:ext cx="864310" cy="86431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06" y="2663020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466927" y="3672914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3433076" y="4350684"/>
            <a:ext cx="57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EC2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5318813" y="4326377"/>
            <a:ext cx="1554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</a:t>
            </a:r>
          </a:p>
          <a:p>
            <a:pPr algn="ctr"/>
            <a:r>
              <a:rPr lang="en-US" sz="2000" dirty="0"/>
              <a:t>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261301" y="4528539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59" y="3485240"/>
            <a:ext cx="854724" cy="8547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170821" y="3740596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8246727" y="2630851"/>
            <a:ext cx="1170631" cy="5587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8246728" y="3189621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  <a:stCxn id="35" idx="1"/>
            <a:endCxn id="18" idx="3"/>
          </p:cNvCxnSpPr>
          <p:nvPr/>
        </p:nvCxnSpPr>
        <p:spPr>
          <a:xfrm flipH="1">
            <a:off x="6523183" y="3904899"/>
            <a:ext cx="838659" cy="770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flipH="1">
            <a:off x="6532769" y="2630851"/>
            <a:ext cx="849647" cy="84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5156246" y="1080494"/>
            <a:ext cx="3587703" cy="40150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16" y="2198695"/>
            <a:ext cx="864311" cy="8643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842" y="3459113"/>
            <a:ext cx="891571" cy="8915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358" y="2713371"/>
            <a:ext cx="952500" cy="952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2" idx="3"/>
          </p:cNvCxnSpPr>
          <p:nvPr/>
        </p:nvCxnSpPr>
        <p:spPr>
          <a:xfrm flipH="1">
            <a:off x="4152727" y="2639310"/>
            <a:ext cx="1515732" cy="237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64486" y="2808466"/>
            <a:ext cx="1503973" cy="110413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254707" y="602645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072" y="5206888"/>
            <a:ext cx="765915" cy="76591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912898" y="6007544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778149" y="1171068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V="1">
            <a:off x="9856030" y="4140706"/>
            <a:ext cx="7449" cy="1066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923233" y="4565167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727498" y="5589846"/>
            <a:ext cx="174557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124559" y="5555105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31615-A7A6-B145-9B18-FF7152653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464" y="2229889"/>
            <a:ext cx="866263" cy="8662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AA7B36-05F2-6B46-8279-5921FC45803E}"/>
              </a:ext>
            </a:extLst>
          </p:cNvPr>
          <p:cNvSpPr/>
          <p:nvPr/>
        </p:nvSpPr>
        <p:spPr>
          <a:xfrm>
            <a:off x="2883172" y="1914525"/>
            <a:ext cx="1625936" cy="301412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EF6F4A-8917-6A48-9490-7AA4004DF61E}"/>
              </a:ext>
            </a:extLst>
          </p:cNvPr>
          <p:cNvSpPr txBox="1"/>
          <p:nvPr/>
        </p:nvSpPr>
        <p:spPr>
          <a:xfrm>
            <a:off x="2696862" y="1149862"/>
            <a:ext cx="205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Presentation Tier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FB3F2-63CC-AA44-8C65-812BA6B45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535" y="1644123"/>
            <a:ext cx="535254" cy="5352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C96E06-FACE-4D40-BFA2-058FFF0655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47699" y="2639310"/>
            <a:ext cx="1520760" cy="11274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0D70B38-DF29-7940-BD36-F23857585376}"/>
              </a:ext>
            </a:extLst>
          </p:cNvPr>
          <p:cNvSpPr/>
          <p:nvPr/>
        </p:nvSpPr>
        <p:spPr>
          <a:xfrm>
            <a:off x="2612509" y="1085067"/>
            <a:ext cx="2197556" cy="4009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7EA064-3FA0-5B4E-9241-99131C18ED14}"/>
              </a:ext>
            </a:extLst>
          </p:cNvPr>
          <p:cNvSpPr txBox="1"/>
          <p:nvPr/>
        </p:nvSpPr>
        <p:spPr>
          <a:xfrm>
            <a:off x="3550214" y="1572206"/>
            <a:ext cx="614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F1512E-9CBE-1144-BE52-D4C2A527F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0024" y="2910236"/>
            <a:ext cx="805306" cy="80530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84F546-0A74-EF44-BEB7-2349E73F0CAB}"/>
              </a:ext>
            </a:extLst>
          </p:cNvPr>
          <p:cNvCxnSpPr>
            <a:cxnSpLocks/>
            <a:stCxn id="18" idx="1"/>
            <a:endCxn id="63" idx="3"/>
          </p:cNvCxnSpPr>
          <p:nvPr/>
        </p:nvCxnSpPr>
        <p:spPr>
          <a:xfrm flipH="1">
            <a:off x="4147699" y="3912602"/>
            <a:ext cx="1520760" cy="49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AD58927-8B9D-024A-8ED4-3BFFD63F2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436" y="3484421"/>
            <a:ext cx="866263" cy="866263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73BFBCF-B354-0242-A45C-3C1B76FD5492}"/>
              </a:ext>
            </a:extLst>
          </p:cNvPr>
          <p:cNvCxnSpPr>
            <a:cxnSpLocks/>
          </p:cNvCxnSpPr>
          <p:nvPr/>
        </p:nvCxnSpPr>
        <p:spPr>
          <a:xfrm flipH="1">
            <a:off x="2883171" y="2663020"/>
            <a:ext cx="406392" cy="34670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4B5C66-C4C7-3449-997E-E21381343C9E}"/>
              </a:ext>
            </a:extLst>
          </p:cNvPr>
          <p:cNvCxnSpPr>
            <a:cxnSpLocks/>
          </p:cNvCxnSpPr>
          <p:nvPr/>
        </p:nvCxnSpPr>
        <p:spPr>
          <a:xfrm flipH="1" flipV="1">
            <a:off x="2883170" y="3570337"/>
            <a:ext cx="377212" cy="340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534216-B089-AF4F-A0CA-F0C752357DCF}"/>
              </a:ext>
            </a:extLst>
          </p:cNvPr>
          <p:cNvCxnSpPr>
            <a:cxnSpLocks/>
          </p:cNvCxnSpPr>
          <p:nvPr/>
        </p:nvCxnSpPr>
        <p:spPr>
          <a:xfrm flipH="1">
            <a:off x="1725978" y="3330142"/>
            <a:ext cx="52312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DB9F16-DD5F-5E4A-95E4-0C0282436535}"/>
              </a:ext>
            </a:extLst>
          </p:cNvPr>
          <p:cNvSpPr txBox="1"/>
          <p:nvPr/>
        </p:nvSpPr>
        <p:spPr>
          <a:xfrm>
            <a:off x="9287871" y="1194719"/>
            <a:ext cx="115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 Tier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754606-A6F1-474C-9DFB-B3B8CCA8F408}"/>
              </a:ext>
            </a:extLst>
          </p:cNvPr>
          <p:cNvSpPr txBox="1"/>
          <p:nvPr/>
        </p:nvSpPr>
        <p:spPr>
          <a:xfrm>
            <a:off x="2276119" y="3721930"/>
            <a:ext cx="580608" cy="400110"/>
          </a:xfrm>
          <a:prstGeom prst="rect">
            <a:avLst/>
          </a:prstGeom>
          <a:solidFill>
            <a:schemeClr val="bg1">
              <a:alpha val="53767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ALB</a:t>
            </a:r>
          </a:p>
        </p:txBody>
      </p:sp>
    </p:spTree>
    <p:extLst>
      <p:ext uri="{BB962C8B-B14F-4D97-AF65-F5344CB8AC3E}">
        <p14:creationId xmlns:p14="http://schemas.microsoft.com/office/powerpoint/2010/main" val="345712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118</Words>
  <Application>Microsoft Macintosh PowerPoint</Application>
  <PresentationFormat>Widescreen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Bok</dc:creator>
  <cp:lastModifiedBy>Ivan Bok</cp:lastModifiedBy>
  <cp:revision>8</cp:revision>
  <dcterms:created xsi:type="dcterms:W3CDTF">2022-06-10T14:51:43Z</dcterms:created>
  <dcterms:modified xsi:type="dcterms:W3CDTF">2022-06-16T13:56:53Z</dcterms:modified>
</cp:coreProperties>
</file>